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873F-211F-43BB-A26D-7ABAA39FE28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D9C6-8A6E-4418-8137-262691CC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How to upload a file from Mr. Jimenez’s website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Follow the next 10 steps in order to upload any file to me.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1716324"/>
            <a:ext cx="9140757" cy="51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- once it has uploaded, you will get this message.</a:t>
            </a:r>
            <a:endParaRPr lang="en-US" dirty="0"/>
          </a:p>
        </p:txBody>
      </p:sp>
      <p:sp>
        <p:nvSpPr>
          <p:cNvPr id="5" name="Curved Left Arrow 4"/>
          <p:cNvSpPr/>
          <p:nvPr/>
        </p:nvSpPr>
        <p:spPr>
          <a:xfrm rot="1239011">
            <a:off x="6413797" y="984063"/>
            <a:ext cx="1155411" cy="4173491"/>
          </a:xfrm>
          <a:prstGeom prst="curvedLeftArrow">
            <a:avLst>
              <a:gd name="adj1" fmla="val 21494"/>
              <a:gd name="adj2" fmla="val 50000"/>
              <a:gd name="adj3" fmla="val 41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0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" y="1722708"/>
            <a:ext cx="9129408" cy="513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- you are now done, you may close the windows.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16691105" flipH="1">
            <a:off x="7243116" y="659009"/>
            <a:ext cx="823723" cy="2890210"/>
          </a:xfrm>
          <a:prstGeom prst="curvedLeftArrow">
            <a:avLst>
              <a:gd name="adj1" fmla="val 21494"/>
              <a:gd name="adj2" fmla="val 50000"/>
              <a:gd name="adj3" fmla="val 41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click on this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7" y="1676400"/>
            <a:ext cx="9180028" cy="51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Left Arrow 3"/>
          <p:cNvSpPr/>
          <p:nvPr/>
        </p:nvSpPr>
        <p:spPr>
          <a:xfrm rot="1740518">
            <a:off x="4996414" y="1360582"/>
            <a:ext cx="1371600" cy="30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 enter in history as the password.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719858"/>
            <a:ext cx="9134475" cy="51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Left Arrow 3"/>
          <p:cNvSpPr/>
          <p:nvPr/>
        </p:nvSpPr>
        <p:spPr>
          <a:xfrm rot="2505527">
            <a:off x="6649094" y="952550"/>
            <a:ext cx="1143000" cy="4495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0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 click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56970" cy="51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1044623">
            <a:off x="5675620" y="857541"/>
            <a:ext cx="1143000" cy="4495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 click the Browse button to find the file you want to upload to 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" y="1718756"/>
            <a:ext cx="9127787" cy="51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Left Arrow 5"/>
          <p:cNvSpPr/>
          <p:nvPr/>
        </p:nvSpPr>
        <p:spPr>
          <a:xfrm rot="2093293">
            <a:off x="6430875" y="1269285"/>
            <a:ext cx="1143000" cy="3928097"/>
          </a:xfrm>
          <a:prstGeom prst="curvedLeftArrow">
            <a:avLst>
              <a:gd name="adj1" fmla="val 25000"/>
              <a:gd name="adj2" fmla="val 50000"/>
              <a:gd name="adj3" fmla="val 39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 choose the location where the file is stored.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rot="2979807">
            <a:off x="2250364" y="563501"/>
            <a:ext cx="561159" cy="176563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5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- once the file is found, double click it to add it.  It should be in the box.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1716324"/>
            <a:ext cx="9140757" cy="51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2093293">
            <a:off x="6424669" y="1343537"/>
            <a:ext cx="1155411" cy="3910298"/>
          </a:xfrm>
          <a:prstGeom prst="curvedLeftArrow">
            <a:avLst>
              <a:gd name="adj1" fmla="val 21494"/>
              <a:gd name="adj2" fmla="val 50000"/>
              <a:gd name="adj3" fmla="val 41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- click upload to send the file.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1716324"/>
            <a:ext cx="9140757" cy="51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2093293">
            <a:off x="6240503" y="1285666"/>
            <a:ext cx="1155411" cy="4554263"/>
          </a:xfrm>
          <a:prstGeom prst="curvedLeftArrow">
            <a:avLst>
              <a:gd name="adj1" fmla="val 21494"/>
              <a:gd name="adj2" fmla="val 50000"/>
              <a:gd name="adj3" fmla="val 41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2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 you should immediately get this message while it uploads the file.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7626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2093293">
            <a:off x="6349399" y="1319885"/>
            <a:ext cx="1155411" cy="4173491"/>
          </a:xfrm>
          <a:prstGeom prst="curvedLeftArrow">
            <a:avLst>
              <a:gd name="adj1" fmla="val 21494"/>
              <a:gd name="adj2" fmla="val 50000"/>
              <a:gd name="adj3" fmla="val 41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132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to upload a file from Mr. Jimenez’s website</vt:lpstr>
      <vt:lpstr>1st click on this image</vt:lpstr>
      <vt:lpstr>2nd- enter in history as the password.</vt:lpstr>
      <vt:lpstr>3rd- click login</vt:lpstr>
      <vt:lpstr>4th- click the Browse button to find the file you want to upload to me.</vt:lpstr>
      <vt:lpstr>5th- choose the location where the file is stored.</vt:lpstr>
      <vt:lpstr>6th- once the file is found, double click it to add it.  It should be in the box.</vt:lpstr>
      <vt:lpstr>7th- click upload to send the file.</vt:lpstr>
      <vt:lpstr>8th- you should immediately get this message while it uploads the file.</vt:lpstr>
      <vt:lpstr>9th- once it has uploaded, you will get this message.</vt:lpstr>
      <vt:lpstr>10th- you are now done, you may close the windows.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Jimenez</dc:creator>
  <cp:lastModifiedBy>Jimenez</cp:lastModifiedBy>
  <cp:revision>2</cp:revision>
  <dcterms:created xsi:type="dcterms:W3CDTF">2012-01-20T09:01:15Z</dcterms:created>
  <dcterms:modified xsi:type="dcterms:W3CDTF">2012-01-20T09:20:56Z</dcterms:modified>
</cp:coreProperties>
</file>